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5" r:id="rId6"/>
    <p:sldId id="320" r:id="rId7"/>
    <p:sldId id="321" r:id="rId8"/>
    <p:sldId id="316" r:id="rId9"/>
    <p:sldId id="317" r:id="rId10"/>
    <p:sldId id="318" r:id="rId11"/>
    <p:sldId id="319" r:id="rId12"/>
    <p:sldId id="322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6374" autoAdjust="0"/>
  </p:normalViewPr>
  <p:slideViewPr>
    <p:cSldViewPr snapToGrid="0">
      <p:cViewPr varScale="1">
        <p:scale>
          <a:sx n="85" d="100"/>
          <a:sy n="85" d="100"/>
        </p:scale>
        <p:origin x="821" y="6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3" y="2773681"/>
            <a:ext cx="6710088" cy="3200400"/>
          </a:xfrm>
        </p:spPr>
        <p:txBody>
          <a:bodyPr/>
          <a:lstStyle/>
          <a:p>
            <a:r>
              <a:rPr lang="hu-HU" dirty="0"/>
              <a:t>Valuta váltó projekt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C34FFE-B832-47A6-8A78-D731038434DA}"/>
              </a:ext>
            </a:extLst>
          </p:cNvPr>
          <p:cNvSpPr txBox="1">
            <a:spLocks/>
          </p:cNvSpPr>
          <p:nvPr/>
        </p:nvSpPr>
        <p:spPr>
          <a:xfrm>
            <a:off x="4935985" y="3429000"/>
            <a:ext cx="67100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2000"/>
              <a:t>Fekete Olivér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271" y="595954"/>
            <a:ext cx="7368988" cy="3624984"/>
          </a:xfrm>
        </p:spPr>
        <p:txBody>
          <a:bodyPr/>
          <a:lstStyle/>
          <a:p>
            <a:r>
              <a:rPr lang="hu-HU" dirty="0"/>
              <a:t>Köszönöm a figyelmet</a:t>
            </a:r>
            <a:r>
              <a:rPr lang="en-GB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7B3002-1B23-414B-93B0-63C8E660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7" y="461395"/>
            <a:ext cx="5181600" cy="536430"/>
          </a:xfrm>
        </p:spPr>
        <p:txBody>
          <a:bodyPr/>
          <a:lstStyle/>
          <a:p>
            <a:r>
              <a:rPr lang="hu-HU" dirty="0"/>
              <a:t>A sablon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A48DBA1-A4EE-45A6-B13C-6E3F08399E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891" y="997825"/>
            <a:ext cx="8086987" cy="288420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54E7276-F086-4B2D-BFCE-CC5FA3DA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A728A96-81C6-4583-820E-3CEE1235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7" y="4043295"/>
            <a:ext cx="7776594" cy="25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6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D604B-5067-4FD3-9FFC-D8E7B9B1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1567"/>
            <a:ext cx="7273637" cy="1320800"/>
          </a:xfrm>
        </p:spPr>
        <p:txBody>
          <a:bodyPr/>
          <a:lstStyle/>
          <a:p>
            <a:r>
              <a:rPr lang="hu-HU" dirty="0"/>
              <a:t>Megvalósításban: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8B49FB-C21B-E43C-4569-08768734E3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6188" y="738821"/>
            <a:ext cx="8875059" cy="28739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619EE-A6C1-D3EC-0818-E4EAD7F9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5" y="3612776"/>
            <a:ext cx="8803342" cy="29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0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021F-DB78-59A4-4DE9-378565EA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134" y="1356204"/>
            <a:ext cx="6078565" cy="2514600"/>
          </a:xfrm>
        </p:spPr>
        <p:txBody>
          <a:bodyPr>
            <a:normAutofit/>
          </a:bodyPr>
          <a:lstStyle/>
          <a:p>
            <a:r>
              <a:rPr lang="en-GB" sz="2400" dirty="0" err="1"/>
              <a:t>Ennek</a:t>
            </a:r>
            <a:r>
              <a:rPr lang="en-GB" sz="2400" dirty="0"/>
              <a:t> </a:t>
            </a:r>
            <a:r>
              <a:rPr lang="en-GB" sz="2400" dirty="0" err="1"/>
              <a:t>megvalósítása</a:t>
            </a:r>
            <a:r>
              <a:rPr lang="en-GB" sz="2400" dirty="0"/>
              <a:t> </a:t>
            </a:r>
            <a:r>
              <a:rPr lang="en-GB" sz="2400" dirty="0" err="1"/>
              <a:t>érdekében</a:t>
            </a:r>
            <a:r>
              <a:rPr lang="en-GB" sz="2400" dirty="0"/>
              <a:t> </a:t>
            </a:r>
            <a:r>
              <a:rPr lang="en-GB" sz="2400" dirty="0" err="1"/>
              <a:t>használtam</a:t>
            </a:r>
            <a:r>
              <a:rPr lang="en-GB" sz="2400" dirty="0"/>
              <a:t> </a:t>
            </a:r>
            <a:r>
              <a:rPr lang="en-GB" sz="2400" dirty="0" err="1"/>
              <a:t>javascriptet</a:t>
            </a:r>
            <a:r>
              <a:rPr lang="en-GB" sz="2400" dirty="0"/>
              <a:t>, html-t </a:t>
            </a:r>
            <a:r>
              <a:rPr lang="en-GB" sz="2400" dirty="0" err="1"/>
              <a:t>és</a:t>
            </a:r>
            <a:r>
              <a:rPr lang="en-GB" sz="2400" dirty="0"/>
              <a:t> </a:t>
            </a:r>
            <a:r>
              <a:rPr lang="en-GB" sz="2400" dirty="0" err="1"/>
              <a:t>css</a:t>
            </a:r>
            <a:r>
              <a:rPr lang="en-GB" sz="2400" dirty="0"/>
              <a:t>-t. A Visual Studio Code volt </a:t>
            </a:r>
            <a:r>
              <a:rPr lang="en-GB" sz="2400" dirty="0" err="1"/>
              <a:t>az</a:t>
            </a:r>
            <a:r>
              <a:rPr lang="en-GB" sz="2400" dirty="0"/>
              <a:t> </a:t>
            </a:r>
            <a:r>
              <a:rPr lang="en-GB" sz="2400" dirty="0" err="1"/>
              <a:t>egyetlen</a:t>
            </a:r>
            <a:r>
              <a:rPr lang="en-GB" sz="2400" dirty="0"/>
              <a:t> </a:t>
            </a:r>
            <a:r>
              <a:rPr lang="en-GB" sz="2400" dirty="0" err="1"/>
              <a:t>fejlesztői</a:t>
            </a:r>
            <a:r>
              <a:rPr lang="en-GB" sz="2400" dirty="0"/>
              <a:t> </a:t>
            </a:r>
            <a:r>
              <a:rPr lang="en-GB" sz="2400" dirty="0" err="1"/>
              <a:t>környezet</a:t>
            </a:r>
            <a:r>
              <a:rPr lang="en-GB" sz="2400" dirty="0"/>
              <a:t> </a:t>
            </a:r>
            <a:r>
              <a:rPr lang="en-GB" sz="2400" dirty="0" err="1"/>
              <a:t>használatban</a:t>
            </a:r>
            <a:r>
              <a:rPr lang="en-GB" sz="2400" dirty="0"/>
              <a:t>.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1026" name="Picture 2" descr="Html Logo Images – Browse 9,400 Stock Photos, Vectors, and Video | Adobe  Stock">
            <a:extLst>
              <a:ext uri="{FF2B5EF4-FFF2-40B4-BE49-F238E27FC236}">
                <a16:creationId xmlns:a16="http://schemas.microsoft.com/office/drawing/2014/main" id="{6E072E34-3B63-7BEC-9919-6BC1813F4BB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150" y="3870804"/>
            <a:ext cx="4030532" cy="22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C2B70-424B-1E8E-9F2E-2F86F6A8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4340"/>
            <a:ext cx="6391836" cy="36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7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9F635F-2D81-4F5F-A052-85081C94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színei: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91C293F-03BC-417A-AE9D-FD5D8033BD0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059" y="2720817"/>
            <a:ext cx="8145710" cy="3365842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9E3E1E-F481-4D04-B675-36C51D509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DEE1213-D351-4ADA-A3BC-26EE8E62B50A}"/>
              </a:ext>
            </a:extLst>
          </p:cNvPr>
          <p:cNvSpPr txBox="1"/>
          <p:nvPr/>
        </p:nvSpPr>
        <p:spPr>
          <a:xfrm>
            <a:off x="554055" y="1789182"/>
            <a:ext cx="740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Egyszerű színek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Color.co</a:t>
            </a:r>
          </a:p>
        </p:txBody>
      </p:sp>
    </p:spTree>
    <p:extLst>
      <p:ext uri="{BB962C8B-B14F-4D97-AF65-F5344CB8AC3E}">
        <p14:creationId xmlns:p14="http://schemas.microsoft.com/office/powerpoint/2010/main" val="49949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90A38-4769-49D4-A65C-8C412A58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8" y="-121354"/>
            <a:ext cx="7273637" cy="1646555"/>
          </a:xfrm>
        </p:spPr>
        <p:txBody>
          <a:bodyPr/>
          <a:lstStyle/>
          <a:p>
            <a:r>
              <a:rPr lang="hu-HU" dirty="0"/>
              <a:t>Az átváltás működése, megjelenítése: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BB6BE92-8E9C-4F63-8288-614C3562B3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4151" y="1334936"/>
            <a:ext cx="7392549" cy="5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23CD33B-593A-46CA-AF62-05C5989EA1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23457" y="1451380"/>
            <a:ext cx="8841125" cy="3955240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7CD5E-F47F-4240-A426-9D04858E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E7418BF-DD8A-42DB-8B36-E7BB1E8FC2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8A2-FC78-7CA6-AE75-A69182B3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Közös</a:t>
            </a:r>
            <a:r>
              <a:rPr lang="en-GB" dirty="0"/>
              <a:t> </a:t>
            </a:r>
            <a:r>
              <a:rPr lang="en-GB" dirty="0" err="1"/>
              <a:t>munka</a:t>
            </a:r>
            <a:r>
              <a:rPr lang="en-GB" dirty="0"/>
              <a:t> </a:t>
            </a:r>
            <a:r>
              <a:rPr lang="en-GB" dirty="0" err="1"/>
              <a:t>megvalósítása</a:t>
            </a:r>
            <a:r>
              <a:rPr lang="en-GB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784DE-4BE8-6AE2-8528-35588A2A69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Messenger</a:t>
            </a:r>
          </a:p>
          <a:p>
            <a:r>
              <a:rPr lang="en-GB" dirty="0"/>
              <a:t>Trello (</a:t>
            </a:r>
            <a:r>
              <a:rPr lang="en-GB" dirty="0" err="1"/>
              <a:t>visszajelzések</a:t>
            </a:r>
            <a:r>
              <a:rPr lang="en-GB" dirty="0"/>
              <a:t>)</a:t>
            </a:r>
          </a:p>
          <a:p>
            <a:r>
              <a:rPr lang="en-GB" dirty="0" err="1"/>
              <a:t>Github</a:t>
            </a:r>
            <a:r>
              <a:rPr lang="en-GB" dirty="0"/>
              <a:t> (1 branch)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D30E-3E18-778E-F9DB-B9C5B1F04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018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70</Words>
  <Application>Microsoft Office PowerPoint</Application>
  <PresentationFormat>Widescreen</PresentationFormat>
  <Paragraphs>20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Custom</vt:lpstr>
      <vt:lpstr>Valuta váltó projekt</vt:lpstr>
      <vt:lpstr>A sablon</vt:lpstr>
      <vt:lpstr>Megvalósításban:</vt:lpstr>
      <vt:lpstr>Ennek megvalósítása érdekében használtam javascriptet, html-t és css-t. A Visual Studio Code volt az egyetlen fejlesztői környezet használatban. </vt:lpstr>
      <vt:lpstr>Az oldal színei:</vt:lpstr>
      <vt:lpstr>Az átváltás működése, megjelenítése:</vt:lpstr>
      <vt:lpstr>PowerPoint Presentation</vt:lpstr>
      <vt:lpstr>PowerPoint Presentation</vt:lpstr>
      <vt:lpstr>Közös munka megvalósítása: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User</dc:creator>
  <cp:lastModifiedBy>Olivér Fekete</cp:lastModifiedBy>
  <cp:revision>26</cp:revision>
  <dcterms:created xsi:type="dcterms:W3CDTF">2024-01-04T07:32:45Z</dcterms:created>
  <dcterms:modified xsi:type="dcterms:W3CDTF">2024-12-17T17:41:15Z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